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246" y="-9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smtClean="0">
                <a:latin typeface="Arial"/>
              </a:rPr>
              <a:t>Clique para editar o estilo do subtítulo mestre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ítulo, 2 partes pequenas de conteúd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smtClean="0">
                <a:latin typeface="Arial"/>
              </a:rPr>
              <a:t>Clique para editar o título mestre</a:t>
            </a:r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pt-BR" sz="3200" b="0" strike="noStrike" spc="-1" smtClean="0">
                <a:latin typeface="Arial"/>
              </a:rPr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6479882C-94B8-4745-B74C-FB20D4F20759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solidFill>
                  <a:schemeClr val="bg1"/>
                </a:solidFill>
                <a:latin typeface="Arial"/>
              </a:rPr>
              <a:t>Ciclo 2020/2021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2500" b="0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PROJETO:</a:t>
            </a:r>
            <a:endParaRPr lang="pt-BR" sz="2500" b="0" strike="noStrike" spc="-1" dirty="0">
              <a:solidFill>
                <a:schemeClr val="bg1"/>
              </a:solidFill>
              <a:latin typeface="Arial"/>
            </a:endParaRPr>
          </a:p>
          <a:p>
            <a:r>
              <a:rPr lang="pt-BR" sz="2500" b="0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ORIENTADOR:</a:t>
            </a:r>
            <a:endParaRPr lang="pt-BR" sz="2500" b="0" strike="noStrike" spc="-1" dirty="0">
              <a:solidFill>
                <a:schemeClr val="bg1"/>
              </a:solidFill>
              <a:latin typeface="Arial"/>
            </a:endParaRPr>
          </a:p>
          <a:p>
            <a:r>
              <a:rPr lang="pt-BR" sz="2500" b="0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PLANO DE TRABALHO:</a:t>
            </a:r>
            <a:endParaRPr lang="pt-BR" sz="2500" b="0" strike="noStrike" spc="-1" dirty="0">
              <a:solidFill>
                <a:schemeClr val="bg1"/>
              </a:solidFill>
              <a:latin typeface="Arial"/>
            </a:endParaRPr>
          </a:p>
          <a:p>
            <a:r>
              <a:rPr lang="pt-BR" sz="2500" b="0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ORIENTANDO: </a:t>
            </a:r>
            <a:endParaRPr lang="pt-BR" sz="2500" b="0" strike="noStrike" spc="-1" dirty="0">
              <a:solidFill>
                <a:schemeClr val="bg1"/>
              </a:solidFill>
              <a:latin typeface="Arial"/>
            </a:endParaRPr>
          </a:p>
          <a:p>
            <a:r>
              <a:rPr lang="pt-BR" sz="2500" b="0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VÍNCULO:</a:t>
            </a:r>
            <a:r>
              <a:rPr lang="pt-BR" sz="3200" b="0" strike="noStrike" spc="-1" dirty="0">
                <a:solidFill>
                  <a:schemeClr val="bg1"/>
                </a:solidFill>
                <a:latin typeface="Arial"/>
                <a:ea typeface="Microsoft YaHei"/>
              </a:rPr>
              <a:t> </a:t>
            </a:r>
            <a:endParaRPr lang="pt-BR" sz="32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25" y="0"/>
            <a:ext cx="10080000" cy="709920"/>
          </a:xfrm>
          <a:prstGeom prst="rect">
            <a:avLst/>
          </a:prstGeom>
          <a:solidFill>
            <a:srgbClr val="2A6099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 dirty="0">
                <a:solidFill>
                  <a:srgbClr val="FFFFFF"/>
                </a:solidFill>
                <a:latin typeface="Arial"/>
              </a:rPr>
              <a:t>INTRODUÇÃO</a:t>
            </a:r>
            <a:endParaRPr lang="pt-BR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0" y="-25920"/>
            <a:ext cx="10080000" cy="709920"/>
          </a:xfrm>
          <a:prstGeom prst="rect">
            <a:avLst/>
          </a:prstGeom>
          <a:solidFill>
            <a:srgbClr val="2A6099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solidFill>
                  <a:srgbClr val="FFFFFF"/>
                </a:solidFill>
                <a:latin typeface="Arial"/>
              </a:rPr>
              <a:t>OBJETIVOS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0" y="-25920"/>
            <a:ext cx="10080000" cy="709920"/>
          </a:xfrm>
          <a:prstGeom prst="rect">
            <a:avLst/>
          </a:prstGeom>
          <a:solidFill>
            <a:srgbClr val="2A6099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solidFill>
                  <a:srgbClr val="FFFFFF"/>
                </a:solidFill>
                <a:latin typeface="Arial"/>
              </a:rPr>
              <a:t>MATERIAIS E MÉTODOS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0" y="-25920"/>
            <a:ext cx="10080000" cy="709920"/>
          </a:xfrm>
          <a:prstGeom prst="rect">
            <a:avLst/>
          </a:prstGeom>
          <a:solidFill>
            <a:srgbClr val="2A6099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solidFill>
                  <a:srgbClr val="FFFFFF"/>
                </a:solidFill>
                <a:latin typeface="Arial"/>
              </a:rPr>
              <a:t>RESULTADO E DISCUSSÃO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0" y="-25920"/>
            <a:ext cx="10080000" cy="709920"/>
          </a:xfrm>
          <a:prstGeom prst="rect">
            <a:avLst/>
          </a:prstGeom>
          <a:solidFill>
            <a:srgbClr val="2A6099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solidFill>
                  <a:srgbClr val="FFFFFF"/>
                </a:solidFill>
                <a:latin typeface="Arial"/>
              </a:rPr>
              <a:t>CONCLUSÃO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0" y="-25920"/>
            <a:ext cx="10080000" cy="709920"/>
          </a:xfrm>
          <a:prstGeom prst="rect">
            <a:avLst/>
          </a:prstGeom>
          <a:solidFill>
            <a:srgbClr val="2A6099"/>
          </a:solidFill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3200" b="0" strike="noStrike" spc="-1">
                <a:solidFill>
                  <a:srgbClr val="FFFFFF"/>
                </a:solidFill>
                <a:latin typeface="Arial"/>
              </a:rPr>
              <a:t>REFERÊNCIAS</a:t>
            </a:r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Modelo de slide para apresentação PIBIC-PIBITI - Ciclo 2020_20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slide para apresentação PIBIC-PIBITI - Ciclo 2020_2021</Template>
  <TotalTime>2</TotalTime>
  <Words>24</Words>
  <Application>Microsoft Office PowerPoint</Application>
  <PresentationFormat>Personalizar</PresentationFormat>
  <Paragraphs>12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Modelo de slide para apresentação PIBIC-PIBITI - Ciclo 2020_2021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1</cp:revision>
  <dcterms:created xsi:type="dcterms:W3CDTF">2021-10-06T21:45:22Z</dcterms:created>
  <dcterms:modified xsi:type="dcterms:W3CDTF">2021-10-06T21:47:34Z</dcterms:modified>
  <dc:language>pt-BR</dc:language>
</cp:coreProperties>
</file>